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6" r:id="rId5"/>
    <p:sldId id="265" r:id="rId6"/>
    <p:sldId id="258" r:id="rId7"/>
    <p:sldId id="272" r:id="rId8"/>
    <p:sldId id="273" r:id="rId9"/>
    <p:sldId id="275" r:id="rId10"/>
    <p:sldId id="278" r:id="rId11"/>
    <p:sldId id="277" r:id="rId12"/>
    <p:sldId id="281" r:id="rId13"/>
    <p:sldId id="284" r:id="rId14"/>
    <p:sldId id="292" r:id="rId15"/>
    <p:sldId id="283" r:id="rId16"/>
    <p:sldId id="282" r:id="rId17"/>
    <p:sldId id="286" r:id="rId18"/>
    <p:sldId id="285" r:id="rId19"/>
    <p:sldId id="290" r:id="rId20"/>
    <p:sldId id="289" r:id="rId21"/>
    <p:sldId id="288" r:id="rId22"/>
    <p:sldId id="287" r:id="rId23"/>
    <p:sldId id="291" r:id="rId24"/>
    <p:sldId id="279" r:id="rId25"/>
    <p:sldId id="269" r:id="rId26"/>
    <p:sldId id="276" r:id="rId27"/>
    <p:sldId id="274" r:id="rId28"/>
    <p:sldId id="296" r:id="rId29"/>
    <p:sldId id="300" r:id="rId30"/>
    <p:sldId id="297" r:id="rId31"/>
    <p:sldId id="298" r:id="rId32"/>
    <p:sldId id="299" r:id="rId33"/>
    <p:sldId id="295" r:id="rId34"/>
    <p:sldId id="301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5FC24A-BEF2-4380-B367-ACFAF42DF97C}" v="49" dt="2023-05-25T13:04:27.0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Davenport" userId="bef723cb-a3fa-40a4-b3f4-ff2ff920ab1a" providerId="ADAL" clId="{225FC24A-BEF2-4380-B367-ACFAF42DF97C}"/>
    <pc:docChg chg="undo redo custSel addSld delSld modSld">
      <pc:chgData name="Lori Davenport" userId="bef723cb-a3fa-40a4-b3f4-ff2ff920ab1a" providerId="ADAL" clId="{225FC24A-BEF2-4380-B367-ACFAF42DF97C}" dt="2023-05-25T13:10:05.408" v="9305" actId="20577"/>
      <pc:docMkLst>
        <pc:docMk/>
      </pc:docMkLst>
      <pc:sldChg chg="del">
        <pc:chgData name="Lori Davenport" userId="bef723cb-a3fa-40a4-b3f4-ff2ff920ab1a" providerId="ADAL" clId="{225FC24A-BEF2-4380-B367-ACFAF42DF97C}" dt="2023-05-25T00:21:03.784" v="1" actId="2696"/>
        <pc:sldMkLst>
          <pc:docMk/>
          <pc:sldMk cId="3777242382" sldId="256"/>
        </pc:sldMkLst>
      </pc:sldChg>
      <pc:sldChg chg="del">
        <pc:chgData name="Lori Davenport" userId="bef723cb-a3fa-40a4-b3f4-ff2ff920ab1a" providerId="ADAL" clId="{225FC24A-BEF2-4380-B367-ACFAF42DF97C}" dt="2023-05-25T00:21:05.605" v="2" actId="2696"/>
        <pc:sldMkLst>
          <pc:docMk/>
          <pc:sldMk cId="2341522211" sldId="257"/>
        </pc:sldMkLst>
      </pc:sldChg>
      <pc:sldChg chg="modSp add mod">
        <pc:chgData name="Lori Davenport" userId="bef723cb-a3fa-40a4-b3f4-ff2ff920ab1a" providerId="ADAL" clId="{225FC24A-BEF2-4380-B367-ACFAF42DF97C}" dt="2023-05-25T00:41:17.103" v="1509" actId="20577"/>
        <pc:sldMkLst>
          <pc:docMk/>
          <pc:sldMk cId="1216940497" sldId="258"/>
        </pc:sldMkLst>
        <pc:spChg chg="mod">
          <ac:chgData name="Lori Davenport" userId="bef723cb-a3fa-40a4-b3f4-ff2ff920ab1a" providerId="ADAL" clId="{225FC24A-BEF2-4380-B367-ACFAF42DF97C}" dt="2023-05-25T00:41:17.103" v="1509" actId="20577"/>
          <ac:spMkLst>
            <pc:docMk/>
            <pc:sldMk cId="1216940497" sldId="258"/>
            <ac:spMk id="3" creationId="{4C9F67EC-EA27-47A5-878A-6595BC529943}"/>
          </ac:spMkLst>
        </pc:spChg>
      </pc:sldChg>
      <pc:sldChg chg="modSp del mod">
        <pc:chgData name="Lori Davenport" userId="bef723cb-a3fa-40a4-b3f4-ff2ff920ab1a" providerId="ADAL" clId="{225FC24A-BEF2-4380-B367-ACFAF42DF97C}" dt="2023-05-25T00:21:46.781" v="17" actId="2696"/>
        <pc:sldMkLst>
          <pc:docMk/>
          <pc:sldMk cId="2973806839" sldId="258"/>
        </pc:sldMkLst>
        <pc:spChg chg="mod">
          <ac:chgData name="Lori Davenport" userId="bef723cb-a3fa-40a4-b3f4-ff2ff920ab1a" providerId="ADAL" clId="{225FC24A-BEF2-4380-B367-ACFAF42DF97C}" dt="2023-05-25T00:21:23.371" v="14" actId="20577"/>
          <ac:spMkLst>
            <pc:docMk/>
            <pc:sldMk cId="2973806839" sldId="258"/>
            <ac:spMk id="2" creationId="{D2A779D9-31C9-4E84-8AD2-2D0798A20458}"/>
          </ac:spMkLst>
        </pc:spChg>
      </pc:sldChg>
      <pc:sldChg chg="modSp mod">
        <pc:chgData name="Lori Davenport" userId="bef723cb-a3fa-40a4-b3f4-ff2ff920ab1a" providerId="ADAL" clId="{225FC24A-BEF2-4380-B367-ACFAF42DF97C}" dt="2023-05-25T13:07:02.079" v="9126" actId="113"/>
        <pc:sldMkLst>
          <pc:docMk/>
          <pc:sldMk cId="1895495515" sldId="259"/>
        </pc:sldMkLst>
        <pc:spChg chg="mod">
          <ac:chgData name="Lori Davenport" userId="bef723cb-a3fa-40a4-b3f4-ff2ff920ab1a" providerId="ADAL" clId="{225FC24A-BEF2-4380-B367-ACFAF42DF97C}" dt="2023-05-25T13:07:02.079" v="9126" actId="113"/>
          <ac:spMkLst>
            <pc:docMk/>
            <pc:sldMk cId="1895495515" sldId="259"/>
            <ac:spMk id="2" creationId="{34147936-FA9E-4357-AEA4-BF13CD95A3EF}"/>
          </ac:spMkLst>
        </pc:spChg>
      </pc:sldChg>
      <pc:sldChg chg="add del">
        <pc:chgData name="Lori Davenport" userId="bef723cb-a3fa-40a4-b3f4-ff2ff920ab1a" providerId="ADAL" clId="{225FC24A-BEF2-4380-B367-ACFAF42DF97C}" dt="2023-05-25T13:06:48.553" v="9121" actId="2696"/>
        <pc:sldMkLst>
          <pc:docMk/>
          <pc:sldMk cId="171986374" sldId="260"/>
        </pc:sldMkLst>
      </pc:sldChg>
      <pc:sldChg chg="del">
        <pc:chgData name="Lori Davenport" userId="bef723cb-a3fa-40a4-b3f4-ff2ff920ab1a" providerId="ADAL" clId="{225FC24A-BEF2-4380-B367-ACFAF42DF97C}" dt="2023-05-25T00:21:01.673" v="0" actId="2696"/>
        <pc:sldMkLst>
          <pc:docMk/>
          <pc:sldMk cId="443811521" sldId="261"/>
        </pc:sldMkLst>
      </pc:sldChg>
      <pc:sldChg chg="add del">
        <pc:chgData name="Lori Davenport" userId="bef723cb-a3fa-40a4-b3f4-ff2ff920ab1a" providerId="ADAL" clId="{225FC24A-BEF2-4380-B367-ACFAF42DF97C}" dt="2023-05-25T04:20:57.519" v="7889" actId="2696"/>
        <pc:sldMkLst>
          <pc:docMk/>
          <pc:sldMk cId="3656734963" sldId="261"/>
        </pc:sldMkLst>
      </pc:sldChg>
      <pc:sldChg chg="add del">
        <pc:chgData name="Lori Davenport" userId="bef723cb-a3fa-40a4-b3f4-ff2ff920ab1a" providerId="ADAL" clId="{225FC24A-BEF2-4380-B367-ACFAF42DF97C}" dt="2023-05-25T04:20:55.326" v="7888" actId="2696"/>
        <pc:sldMkLst>
          <pc:docMk/>
          <pc:sldMk cId="4017388216" sldId="262"/>
        </pc:sldMkLst>
      </pc:sldChg>
      <pc:sldChg chg="add del">
        <pc:chgData name="Lori Davenport" userId="bef723cb-a3fa-40a4-b3f4-ff2ff920ab1a" providerId="ADAL" clId="{225FC24A-BEF2-4380-B367-ACFAF42DF97C}" dt="2023-05-25T04:20:43.720" v="7883" actId="2696"/>
        <pc:sldMkLst>
          <pc:docMk/>
          <pc:sldMk cId="3199659911" sldId="263"/>
        </pc:sldMkLst>
      </pc:sldChg>
      <pc:sldChg chg="add del">
        <pc:chgData name="Lori Davenport" userId="bef723cb-a3fa-40a4-b3f4-ff2ff920ab1a" providerId="ADAL" clId="{225FC24A-BEF2-4380-B367-ACFAF42DF97C}" dt="2023-05-25T00:21:42.230" v="16" actId="2696"/>
        <pc:sldMkLst>
          <pc:docMk/>
          <pc:sldMk cId="2939058987" sldId="264"/>
        </pc:sldMkLst>
      </pc:sldChg>
      <pc:sldChg chg="modSp add mod">
        <pc:chgData name="Lori Davenport" userId="bef723cb-a3fa-40a4-b3f4-ff2ff920ab1a" providerId="ADAL" clId="{225FC24A-BEF2-4380-B367-ACFAF42DF97C}" dt="2023-05-25T13:10:05.408" v="9305" actId="20577"/>
        <pc:sldMkLst>
          <pc:docMk/>
          <pc:sldMk cId="1728381974" sldId="265"/>
        </pc:sldMkLst>
        <pc:spChg chg="mod">
          <ac:chgData name="Lori Davenport" userId="bef723cb-a3fa-40a4-b3f4-ff2ff920ab1a" providerId="ADAL" clId="{225FC24A-BEF2-4380-B367-ACFAF42DF97C}" dt="2023-05-25T00:35:42.443" v="1264" actId="20577"/>
          <ac:spMkLst>
            <pc:docMk/>
            <pc:sldMk cId="1728381974" sldId="265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13:10:05.408" v="9305" actId="20577"/>
          <ac:spMkLst>
            <pc:docMk/>
            <pc:sldMk cId="1728381974" sldId="265"/>
            <ac:spMk id="3" creationId="{4C9F67EC-EA27-47A5-878A-6595BC529943}"/>
          </ac:spMkLst>
        </pc:spChg>
      </pc:sldChg>
      <pc:sldChg chg="add del">
        <pc:chgData name="Lori Davenport" userId="bef723cb-a3fa-40a4-b3f4-ff2ff920ab1a" providerId="ADAL" clId="{225FC24A-BEF2-4380-B367-ACFAF42DF97C}" dt="2023-05-25T00:21:52.040" v="19" actId="2696"/>
        <pc:sldMkLst>
          <pc:docMk/>
          <pc:sldMk cId="3389659225" sldId="265"/>
        </pc:sldMkLst>
      </pc:sldChg>
      <pc:sldChg chg="modSp add mod">
        <pc:chgData name="Lori Davenport" userId="bef723cb-a3fa-40a4-b3f4-ff2ff920ab1a" providerId="ADAL" clId="{225FC24A-BEF2-4380-B367-ACFAF42DF97C}" dt="2023-05-25T00:52:53.609" v="1532" actId="20577"/>
        <pc:sldMkLst>
          <pc:docMk/>
          <pc:sldMk cId="2672446566" sldId="266"/>
        </pc:sldMkLst>
        <pc:spChg chg="mod">
          <ac:chgData name="Lori Davenport" userId="bef723cb-a3fa-40a4-b3f4-ff2ff920ab1a" providerId="ADAL" clId="{225FC24A-BEF2-4380-B367-ACFAF42DF97C}" dt="2023-05-25T00:52:53.609" v="1532" actId="20577"/>
          <ac:spMkLst>
            <pc:docMk/>
            <pc:sldMk cId="2672446566" sldId="266"/>
            <ac:spMk id="2" creationId="{D2A779D9-31C9-4E84-8AD2-2D0798A20458}"/>
          </ac:spMkLst>
        </pc:spChg>
      </pc:sldChg>
      <pc:sldChg chg="add del">
        <pc:chgData name="Lori Davenport" userId="bef723cb-a3fa-40a4-b3f4-ff2ff920ab1a" providerId="ADAL" clId="{225FC24A-BEF2-4380-B367-ACFAF42DF97C}" dt="2023-05-25T04:20:53.205" v="7887" actId="2696"/>
        <pc:sldMkLst>
          <pc:docMk/>
          <pc:sldMk cId="257369786" sldId="267"/>
        </pc:sldMkLst>
      </pc:sldChg>
      <pc:sldChg chg="add del">
        <pc:chgData name="Lori Davenport" userId="bef723cb-a3fa-40a4-b3f4-ff2ff920ab1a" providerId="ADAL" clId="{225FC24A-BEF2-4380-B367-ACFAF42DF97C}" dt="2023-05-25T04:20:51.094" v="7886" actId="2696"/>
        <pc:sldMkLst>
          <pc:docMk/>
          <pc:sldMk cId="1175723451" sldId="268"/>
        </pc:sldMkLst>
      </pc:sldChg>
      <pc:sldChg chg="modSp add del mod">
        <pc:chgData name="Lori Davenport" userId="bef723cb-a3fa-40a4-b3f4-ff2ff920ab1a" providerId="ADAL" clId="{225FC24A-BEF2-4380-B367-ACFAF42DF97C}" dt="2023-05-25T04:12:01.078" v="7137" actId="2696"/>
        <pc:sldMkLst>
          <pc:docMk/>
          <pc:sldMk cId="2426025339" sldId="269"/>
        </pc:sldMkLst>
        <pc:spChg chg="mod">
          <ac:chgData name="Lori Davenport" userId="bef723cb-a3fa-40a4-b3f4-ff2ff920ab1a" providerId="ADAL" clId="{225FC24A-BEF2-4380-B367-ACFAF42DF97C}" dt="2023-05-25T04:11:56.939" v="7136" actId="6549"/>
          <ac:spMkLst>
            <pc:docMk/>
            <pc:sldMk cId="2426025339" sldId="269"/>
            <ac:spMk id="2" creationId="{D2A779D9-31C9-4E84-8AD2-2D0798A20458}"/>
          </ac:spMkLst>
        </pc:spChg>
      </pc:sldChg>
      <pc:sldChg chg="modSp add mod">
        <pc:chgData name="Lori Davenport" userId="bef723cb-a3fa-40a4-b3f4-ff2ff920ab1a" providerId="ADAL" clId="{225FC24A-BEF2-4380-B367-ACFAF42DF97C}" dt="2023-05-25T04:12:29.746" v="7203" actId="20577"/>
        <pc:sldMkLst>
          <pc:docMk/>
          <pc:sldMk cId="2484526593" sldId="269"/>
        </pc:sldMkLst>
        <pc:spChg chg="mod">
          <ac:chgData name="Lori Davenport" userId="bef723cb-a3fa-40a4-b3f4-ff2ff920ab1a" providerId="ADAL" clId="{225FC24A-BEF2-4380-B367-ACFAF42DF97C}" dt="2023-05-25T04:12:29.746" v="7203" actId="20577"/>
          <ac:spMkLst>
            <pc:docMk/>
            <pc:sldMk cId="2484526593" sldId="269"/>
            <ac:spMk id="2" creationId="{D2A779D9-31C9-4E84-8AD2-2D0798A20458}"/>
          </ac:spMkLst>
        </pc:spChg>
      </pc:sldChg>
      <pc:sldChg chg="add del">
        <pc:chgData name="Lori Davenport" userId="bef723cb-a3fa-40a4-b3f4-ff2ff920ab1a" providerId="ADAL" clId="{225FC24A-BEF2-4380-B367-ACFAF42DF97C}" dt="2023-05-25T04:20:48.245" v="7885" actId="2696"/>
        <pc:sldMkLst>
          <pc:docMk/>
          <pc:sldMk cId="3792804390" sldId="270"/>
        </pc:sldMkLst>
      </pc:sldChg>
      <pc:sldChg chg="add del">
        <pc:chgData name="Lori Davenport" userId="bef723cb-a3fa-40a4-b3f4-ff2ff920ab1a" providerId="ADAL" clId="{225FC24A-BEF2-4380-B367-ACFAF42DF97C}" dt="2023-05-25T04:20:45.928" v="7884" actId="2696"/>
        <pc:sldMkLst>
          <pc:docMk/>
          <pc:sldMk cId="2873489497" sldId="271"/>
        </pc:sldMkLst>
      </pc:sldChg>
      <pc:sldChg chg="add del">
        <pc:chgData name="Lori Davenport" userId="bef723cb-a3fa-40a4-b3f4-ff2ff920ab1a" providerId="ADAL" clId="{225FC24A-BEF2-4380-B367-ACFAF42DF97C}" dt="2023-05-25T00:57:31.143" v="1536" actId="2696"/>
        <pc:sldMkLst>
          <pc:docMk/>
          <pc:sldMk cId="1214077957" sldId="272"/>
        </pc:sldMkLst>
      </pc:sldChg>
      <pc:sldChg chg="modSp add mod">
        <pc:chgData name="Lori Davenport" userId="bef723cb-a3fa-40a4-b3f4-ff2ff920ab1a" providerId="ADAL" clId="{225FC24A-BEF2-4380-B367-ACFAF42DF97C}" dt="2023-05-25T04:22:34.441" v="7902" actId="20577"/>
        <pc:sldMkLst>
          <pc:docMk/>
          <pc:sldMk cId="4032354937" sldId="272"/>
        </pc:sldMkLst>
        <pc:spChg chg="mod">
          <ac:chgData name="Lori Davenport" userId="bef723cb-a3fa-40a4-b3f4-ff2ff920ab1a" providerId="ADAL" clId="{225FC24A-BEF2-4380-B367-ACFAF42DF97C}" dt="2023-05-25T04:22:34.441" v="7902" actId="20577"/>
          <ac:spMkLst>
            <pc:docMk/>
            <pc:sldMk cId="4032354937" sldId="272"/>
            <ac:spMk id="2" creationId="{D2A779D9-31C9-4E84-8AD2-2D0798A20458}"/>
          </ac:spMkLst>
        </pc:spChg>
      </pc:sldChg>
      <pc:sldChg chg="modSp add mod">
        <pc:chgData name="Lori Davenport" userId="bef723cb-a3fa-40a4-b3f4-ff2ff920ab1a" providerId="ADAL" clId="{225FC24A-BEF2-4380-B367-ACFAF42DF97C}" dt="2023-05-25T01:08:02.740" v="2030" actId="113"/>
        <pc:sldMkLst>
          <pc:docMk/>
          <pc:sldMk cId="2656840871" sldId="273"/>
        </pc:sldMkLst>
        <pc:spChg chg="mod">
          <ac:chgData name="Lori Davenport" userId="bef723cb-a3fa-40a4-b3f4-ff2ff920ab1a" providerId="ADAL" clId="{225FC24A-BEF2-4380-B367-ACFAF42DF97C}" dt="2023-05-25T01:02:23.289" v="1676" actId="5793"/>
          <ac:spMkLst>
            <pc:docMk/>
            <pc:sldMk cId="2656840871" sldId="273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1:08:02.740" v="2030" actId="113"/>
          <ac:spMkLst>
            <pc:docMk/>
            <pc:sldMk cId="2656840871" sldId="273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12:30:15.540" v="8200" actId="20577"/>
        <pc:sldMkLst>
          <pc:docMk/>
          <pc:sldMk cId="1957960551" sldId="274"/>
        </pc:sldMkLst>
        <pc:spChg chg="mod">
          <ac:chgData name="Lori Davenport" userId="bef723cb-a3fa-40a4-b3f4-ff2ff920ab1a" providerId="ADAL" clId="{225FC24A-BEF2-4380-B367-ACFAF42DF97C}" dt="2023-05-25T12:29:22.009" v="8111" actId="20577"/>
          <ac:spMkLst>
            <pc:docMk/>
            <pc:sldMk cId="1957960551" sldId="274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12:30:15.540" v="8200" actId="20577"/>
          <ac:spMkLst>
            <pc:docMk/>
            <pc:sldMk cId="1957960551" sldId="274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1:11:16.517" v="2392" actId="207"/>
        <pc:sldMkLst>
          <pc:docMk/>
          <pc:sldMk cId="3696986966" sldId="275"/>
        </pc:sldMkLst>
        <pc:spChg chg="mod">
          <ac:chgData name="Lori Davenport" userId="bef723cb-a3fa-40a4-b3f4-ff2ff920ab1a" providerId="ADAL" clId="{225FC24A-BEF2-4380-B367-ACFAF42DF97C}" dt="2023-05-25T01:08:33.390" v="2089" actId="20577"/>
          <ac:spMkLst>
            <pc:docMk/>
            <pc:sldMk cId="3696986966" sldId="275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1:11:16.517" v="2392" actId="207"/>
          <ac:spMkLst>
            <pc:docMk/>
            <pc:sldMk cId="3696986966" sldId="275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12:27:50.775" v="8044" actId="20577"/>
        <pc:sldMkLst>
          <pc:docMk/>
          <pc:sldMk cId="1228970883" sldId="276"/>
        </pc:sldMkLst>
        <pc:spChg chg="mod">
          <ac:chgData name="Lori Davenport" userId="bef723cb-a3fa-40a4-b3f4-ff2ff920ab1a" providerId="ADAL" clId="{225FC24A-BEF2-4380-B367-ACFAF42DF97C}" dt="2023-05-25T04:14:56.887" v="7366" actId="20577"/>
          <ac:spMkLst>
            <pc:docMk/>
            <pc:sldMk cId="1228970883" sldId="276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12:27:50.775" v="8044" actId="20577"/>
          <ac:spMkLst>
            <pc:docMk/>
            <pc:sldMk cId="1228970883" sldId="276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1:23:05.761" v="3534" actId="113"/>
        <pc:sldMkLst>
          <pc:docMk/>
          <pc:sldMk cId="3645238161" sldId="277"/>
        </pc:sldMkLst>
        <pc:spChg chg="mod">
          <ac:chgData name="Lori Davenport" userId="bef723cb-a3fa-40a4-b3f4-ff2ff920ab1a" providerId="ADAL" clId="{225FC24A-BEF2-4380-B367-ACFAF42DF97C}" dt="2023-05-25T01:17:48.803" v="3045" actId="20577"/>
          <ac:spMkLst>
            <pc:docMk/>
            <pc:sldMk cId="3645238161" sldId="277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1:23:05.761" v="3534" actId="113"/>
          <ac:spMkLst>
            <pc:docMk/>
            <pc:sldMk cId="3645238161" sldId="277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1:22:49.313" v="3533" actId="115"/>
        <pc:sldMkLst>
          <pc:docMk/>
          <pc:sldMk cId="3739103936" sldId="278"/>
        </pc:sldMkLst>
        <pc:spChg chg="mod">
          <ac:chgData name="Lori Davenport" userId="bef723cb-a3fa-40a4-b3f4-ff2ff920ab1a" providerId="ADAL" clId="{225FC24A-BEF2-4380-B367-ACFAF42DF97C}" dt="2023-05-25T01:22:49.313" v="3533" actId="115"/>
          <ac:spMkLst>
            <pc:docMk/>
            <pc:sldMk cId="3739103936" sldId="278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1:15:30.502" v="2971" actId="20577"/>
          <ac:spMkLst>
            <pc:docMk/>
            <pc:sldMk cId="3739103936" sldId="278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4:21:25.649" v="7891" actId="313"/>
        <pc:sldMkLst>
          <pc:docMk/>
          <pc:sldMk cId="2912609467" sldId="279"/>
        </pc:sldMkLst>
        <pc:spChg chg="mod">
          <ac:chgData name="Lori Davenport" userId="bef723cb-a3fa-40a4-b3f4-ff2ff920ab1a" providerId="ADAL" clId="{225FC24A-BEF2-4380-B367-ACFAF42DF97C}" dt="2023-05-25T04:10:28.890" v="7058" actId="20577"/>
          <ac:spMkLst>
            <pc:docMk/>
            <pc:sldMk cId="2912609467" sldId="279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4:21:25.649" v="7891" actId="313"/>
          <ac:spMkLst>
            <pc:docMk/>
            <pc:sldMk cId="2912609467" sldId="279"/>
            <ac:spMk id="3" creationId="{4C9F67EC-EA27-47A5-878A-6595BC529943}"/>
          </ac:spMkLst>
        </pc:spChg>
      </pc:sldChg>
      <pc:sldChg chg="add del">
        <pc:chgData name="Lori Davenport" userId="bef723cb-a3fa-40a4-b3f4-ff2ff920ab1a" providerId="ADAL" clId="{225FC24A-BEF2-4380-B367-ACFAF42DF97C}" dt="2023-05-25T04:08:05.708" v="7017" actId="2696"/>
        <pc:sldMkLst>
          <pc:docMk/>
          <pc:sldMk cId="913949544" sldId="280"/>
        </pc:sldMkLst>
      </pc:sldChg>
      <pc:sldChg chg="modSp add mod">
        <pc:chgData name="Lori Davenport" userId="bef723cb-a3fa-40a4-b3f4-ff2ff920ab1a" providerId="ADAL" clId="{225FC24A-BEF2-4380-B367-ACFAF42DF97C}" dt="2023-05-25T03:10:50.844" v="4180" actId="20577"/>
        <pc:sldMkLst>
          <pc:docMk/>
          <pc:sldMk cId="450766258" sldId="281"/>
        </pc:sldMkLst>
        <pc:spChg chg="mod">
          <ac:chgData name="Lori Davenport" userId="bef723cb-a3fa-40a4-b3f4-ff2ff920ab1a" providerId="ADAL" clId="{225FC24A-BEF2-4380-B367-ACFAF42DF97C}" dt="2023-05-25T01:24:18.677" v="3564" actId="20577"/>
          <ac:spMkLst>
            <pc:docMk/>
            <pc:sldMk cId="450766258" sldId="281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10:50.844" v="4180" actId="20577"/>
          <ac:spMkLst>
            <pc:docMk/>
            <pc:sldMk cId="450766258" sldId="281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3:19:18.911" v="4811" actId="20577"/>
        <pc:sldMkLst>
          <pc:docMk/>
          <pc:sldMk cId="1260843500" sldId="282"/>
        </pc:sldMkLst>
        <pc:spChg chg="mod">
          <ac:chgData name="Lori Davenport" userId="bef723cb-a3fa-40a4-b3f4-ff2ff920ab1a" providerId="ADAL" clId="{225FC24A-BEF2-4380-B367-ACFAF42DF97C}" dt="2023-05-25T03:19:18.911" v="4811" actId="20577"/>
          <ac:spMkLst>
            <pc:docMk/>
            <pc:sldMk cId="1260843500" sldId="282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18:40.054" v="4779" actId="20577"/>
          <ac:spMkLst>
            <pc:docMk/>
            <pc:sldMk cId="1260843500" sldId="282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3:21:04.463" v="4868" actId="5793"/>
        <pc:sldMkLst>
          <pc:docMk/>
          <pc:sldMk cId="904827145" sldId="283"/>
        </pc:sldMkLst>
        <pc:spChg chg="mod">
          <ac:chgData name="Lori Davenport" userId="bef723cb-a3fa-40a4-b3f4-ff2ff920ab1a" providerId="ADAL" clId="{225FC24A-BEF2-4380-B367-ACFAF42DF97C}" dt="2023-05-25T03:13:15.769" v="4242" actId="20577"/>
          <ac:spMkLst>
            <pc:docMk/>
            <pc:sldMk cId="904827145" sldId="283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21:04.463" v="4868" actId="5793"/>
          <ac:spMkLst>
            <pc:docMk/>
            <pc:sldMk cId="904827145" sldId="283"/>
            <ac:spMk id="3" creationId="{4C9F67EC-EA27-47A5-878A-6595BC529943}"/>
          </ac:spMkLst>
        </pc:spChg>
      </pc:sldChg>
      <pc:sldChg chg="add">
        <pc:chgData name="Lori Davenport" userId="bef723cb-a3fa-40a4-b3f4-ff2ff920ab1a" providerId="ADAL" clId="{225FC24A-BEF2-4380-B367-ACFAF42DF97C}" dt="2023-05-25T03:04:41.938" v="3663"/>
        <pc:sldMkLst>
          <pc:docMk/>
          <pc:sldMk cId="1617214284" sldId="284"/>
        </pc:sldMkLst>
      </pc:sldChg>
      <pc:sldChg chg="add del">
        <pc:chgData name="Lori Davenport" userId="bef723cb-a3fa-40a4-b3f4-ff2ff920ab1a" providerId="ADAL" clId="{225FC24A-BEF2-4380-B367-ACFAF42DF97C}" dt="2023-05-25T03:16:28.044" v="4533"/>
        <pc:sldMkLst>
          <pc:docMk/>
          <pc:sldMk cId="555808993" sldId="285"/>
        </pc:sldMkLst>
      </pc:sldChg>
      <pc:sldChg chg="addSp delSp modSp add mod">
        <pc:chgData name="Lori Davenport" userId="bef723cb-a3fa-40a4-b3f4-ff2ff920ab1a" providerId="ADAL" clId="{225FC24A-BEF2-4380-B367-ACFAF42DF97C}" dt="2023-05-25T03:32:54.263" v="5432" actId="255"/>
        <pc:sldMkLst>
          <pc:docMk/>
          <pc:sldMk cId="2512471969" sldId="285"/>
        </pc:sldMkLst>
        <pc:spChg chg="mod">
          <ac:chgData name="Lori Davenport" userId="bef723cb-a3fa-40a4-b3f4-ff2ff920ab1a" providerId="ADAL" clId="{225FC24A-BEF2-4380-B367-ACFAF42DF97C}" dt="2023-05-25T03:25:02.751" v="5279" actId="20577"/>
          <ac:spMkLst>
            <pc:docMk/>
            <pc:sldMk cId="2512471969" sldId="285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32:54.263" v="5432" actId="255"/>
          <ac:spMkLst>
            <pc:docMk/>
            <pc:sldMk cId="2512471969" sldId="285"/>
            <ac:spMk id="3" creationId="{4C9F67EC-EA27-47A5-878A-6595BC529943}"/>
          </ac:spMkLst>
        </pc:spChg>
        <pc:spChg chg="add del">
          <ac:chgData name="Lori Davenport" userId="bef723cb-a3fa-40a4-b3f4-ff2ff920ab1a" providerId="ADAL" clId="{225FC24A-BEF2-4380-B367-ACFAF42DF97C}" dt="2023-05-25T03:24:20.519" v="5232" actId="22"/>
          <ac:spMkLst>
            <pc:docMk/>
            <pc:sldMk cId="2512471969" sldId="285"/>
            <ac:spMk id="7" creationId="{F4E67E62-A915-46C3-38D2-0272A3674FEE}"/>
          </ac:spMkLst>
        </pc:spChg>
      </pc:sldChg>
      <pc:sldChg chg="modSp add mod">
        <pc:chgData name="Lori Davenport" userId="bef723cb-a3fa-40a4-b3f4-ff2ff920ab1a" providerId="ADAL" clId="{225FC24A-BEF2-4380-B367-ACFAF42DF97C}" dt="2023-05-25T03:28:20.945" v="5280" actId="33524"/>
        <pc:sldMkLst>
          <pc:docMk/>
          <pc:sldMk cId="2716833949" sldId="286"/>
        </pc:sldMkLst>
        <pc:spChg chg="mod">
          <ac:chgData name="Lori Davenport" userId="bef723cb-a3fa-40a4-b3f4-ff2ff920ab1a" providerId="ADAL" clId="{225FC24A-BEF2-4380-B367-ACFAF42DF97C}" dt="2023-05-25T03:20:02.225" v="4857" actId="20577"/>
          <ac:spMkLst>
            <pc:docMk/>
            <pc:sldMk cId="2716833949" sldId="286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28:20.945" v="5280" actId="33524"/>
          <ac:spMkLst>
            <pc:docMk/>
            <pc:sldMk cId="2716833949" sldId="286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3:58:14.377" v="6212" actId="20577"/>
        <pc:sldMkLst>
          <pc:docMk/>
          <pc:sldMk cId="803334103" sldId="287"/>
        </pc:sldMkLst>
        <pc:spChg chg="mod">
          <ac:chgData name="Lori Davenport" userId="bef723cb-a3fa-40a4-b3f4-ff2ff920ab1a" providerId="ADAL" clId="{225FC24A-BEF2-4380-B367-ACFAF42DF97C}" dt="2023-05-25T03:55:40.670" v="6023" actId="20577"/>
          <ac:spMkLst>
            <pc:docMk/>
            <pc:sldMk cId="803334103" sldId="287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58:14.377" v="6212" actId="20577"/>
          <ac:spMkLst>
            <pc:docMk/>
            <pc:sldMk cId="803334103" sldId="287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3:55:24.634" v="6008" actId="20577"/>
        <pc:sldMkLst>
          <pc:docMk/>
          <pc:sldMk cId="4171066838" sldId="288"/>
        </pc:sldMkLst>
        <pc:spChg chg="mod">
          <ac:chgData name="Lori Davenport" userId="bef723cb-a3fa-40a4-b3f4-ff2ff920ab1a" providerId="ADAL" clId="{225FC24A-BEF2-4380-B367-ACFAF42DF97C}" dt="2023-05-25T03:40:52.896" v="5639" actId="20577"/>
          <ac:spMkLst>
            <pc:docMk/>
            <pc:sldMk cId="4171066838" sldId="288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55:24.634" v="6008" actId="20577"/>
          <ac:spMkLst>
            <pc:docMk/>
            <pc:sldMk cId="4171066838" sldId="288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3:40:25.025" v="5618" actId="20577"/>
        <pc:sldMkLst>
          <pc:docMk/>
          <pc:sldMk cId="1404342685" sldId="289"/>
        </pc:sldMkLst>
        <pc:spChg chg="mod">
          <ac:chgData name="Lori Davenport" userId="bef723cb-a3fa-40a4-b3f4-ff2ff920ab1a" providerId="ADAL" clId="{225FC24A-BEF2-4380-B367-ACFAF42DF97C}" dt="2023-05-25T03:38:11.852" v="5453" actId="20577"/>
          <ac:spMkLst>
            <pc:docMk/>
            <pc:sldMk cId="1404342685" sldId="289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3:40:25.025" v="5618" actId="20577"/>
          <ac:spMkLst>
            <pc:docMk/>
            <pc:sldMk cId="1404342685" sldId="289"/>
            <ac:spMk id="3" creationId="{4C9F67EC-EA27-47A5-878A-6595BC529943}"/>
          </ac:spMkLst>
        </pc:spChg>
      </pc:sldChg>
      <pc:sldChg chg="addSp delSp modSp new mod setBg modClrScheme chgLayout">
        <pc:chgData name="Lori Davenport" userId="bef723cb-a3fa-40a4-b3f4-ff2ff920ab1a" providerId="ADAL" clId="{225FC24A-BEF2-4380-B367-ACFAF42DF97C}" dt="2023-05-25T03:31:27.430" v="5423" actId="26606"/>
        <pc:sldMkLst>
          <pc:docMk/>
          <pc:sldMk cId="2176459598" sldId="290"/>
        </pc:sldMkLst>
        <pc:spChg chg="del">
          <ac:chgData name="Lori Davenport" userId="bef723cb-a3fa-40a4-b3f4-ff2ff920ab1a" providerId="ADAL" clId="{225FC24A-BEF2-4380-B367-ACFAF42DF97C}" dt="2023-05-25T03:31:02.103" v="5421" actId="700"/>
          <ac:spMkLst>
            <pc:docMk/>
            <pc:sldMk cId="2176459598" sldId="290"/>
            <ac:spMk id="2" creationId="{2BC2896E-185D-D293-0549-214D62D69B87}"/>
          </ac:spMkLst>
        </pc:spChg>
        <pc:spChg chg="del">
          <ac:chgData name="Lori Davenport" userId="bef723cb-a3fa-40a4-b3f4-ff2ff920ab1a" providerId="ADAL" clId="{225FC24A-BEF2-4380-B367-ACFAF42DF97C}" dt="2023-05-25T03:31:02.103" v="5421" actId="700"/>
          <ac:spMkLst>
            <pc:docMk/>
            <pc:sldMk cId="2176459598" sldId="290"/>
            <ac:spMk id="3" creationId="{4040709C-670B-C39F-9BC3-CE83239AE518}"/>
          </ac:spMkLst>
        </pc:spChg>
        <pc:picChg chg="add mod">
          <ac:chgData name="Lori Davenport" userId="bef723cb-a3fa-40a4-b3f4-ff2ff920ab1a" providerId="ADAL" clId="{225FC24A-BEF2-4380-B367-ACFAF42DF97C}" dt="2023-05-25T03:31:27.430" v="5423" actId="26606"/>
          <ac:picMkLst>
            <pc:docMk/>
            <pc:sldMk cId="2176459598" sldId="290"/>
            <ac:picMk id="5" creationId="{184E723F-5818-AD7C-6DA0-8B4129BBBA77}"/>
          </ac:picMkLst>
        </pc:picChg>
      </pc:sldChg>
      <pc:sldChg chg="modSp add mod">
        <pc:chgData name="Lori Davenport" userId="bef723cb-a3fa-40a4-b3f4-ff2ff920ab1a" providerId="ADAL" clId="{225FC24A-BEF2-4380-B367-ACFAF42DF97C}" dt="2023-05-25T04:01:44.713" v="6560" actId="20577"/>
        <pc:sldMkLst>
          <pc:docMk/>
          <pc:sldMk cId="2186947" sldId="291"/>
        </pc:sldMkLst>
        <pc:spChg chg="mod">
          <ac:chgData name="Lori Davenport" userId="bef723cb-a3fa-40a4-b3f4-ff2ff920ab1a" providerId="ADAL" clId="{225FC24A-BEF2-4380-B367-ACFAF42DF97C}" dt="2023-05-25T03:58:59.619" v="6237" actId="20577"/>
          <ac:spMkLst>
            <pc:docMk/>
            <pc:sldMk cId="2186947" sldId="291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4:01:44.713" v="6560" actId="20577"/>
          <ac:spMkLst>
            <pc:docMk/>
            <pc:sldMk cId="2186947" sldId="291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04:07:16.173" v="7016" actId="20577"/>
        <pc:sldMkLst>
          <pc:docMk/>
          <pc:sldMk cId="1521754167" sldId="292"/>
        </pc:sldMkLst>
        <pc:spChg chg="mod">
          <ac:chgData name="Lori Davenport" userId="bef723cb-a3fa-40a4-b3f4-ff2ff920ab1a" providerId="ADAL" clId="{225FC24A-BEF2-4380-B367-ACFAF42DF97C}" dt="2023-05-25T04:03:27.963" v="6598" actId="20577"/>
          <ac:spMkLst>
            <pc:docMk/>
            <pc:sldMk cId="1521754167" sldId="292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04:07:16.173" v="7016" actId="20577"/>
          <ac:spMkLst>
            <pc:docMk/>
            <pc:sldMk cId="1521754167" sldId="292"/>
            <ac:spMk id="3" creationId="{4C9F67EC-EA27-47A5-878A-6595BC529943}"/>
          </ac:spMkLst>
        </pc:spChg>
      </pc:sldChg>
      <pc:sldChg chg="modSp add del mod">
        <pc:chgData name="Lori Davenport" userId="bef723cb-a3fa-40a4-b3f4-ff2ff920ab1a" providerId="ADAL" clId="{225FC24A-BEF2-4380-B367-ACFAF42DF97C}" dt="2023-05-25T12:52:22.213" v="8597" actId="2696"/>
        <pc:sldMkLst>
          <pc:docMk/>
          <pc:sldMk cId="2973806839" sldId="293"/>
        </pc:sldMkLst>
        <pc:spChg chg="mod">
          <ac:chgData name="Lori Davenport" userId="bef723cb-a3fa-40a4-b3f4-ff2ff920ab1a" providerId="ADAL" clId="{225FC24A-BEF2-4380-B367-ACFAF42DF97C}" dt="2023-05-25T12:32:21.574" v="8221" actId="20577"/>
          <ac:spMkLst>
            <pc:docMk/>
            <pc:sldMk cId="2973806839" sldId="293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12:36:13.525" v="8353" actId="20577"/>
          <ac:spMkLst>
            <pc:docMk/>
            <pc:sldMk cId="2973806839" sldId="293"/>
            <ac:spMk id="3" creationId="{4C9F67EC-EA27-47A5-878A-6595BC529943}"/>
          </ac:spMkLst>
        </pc:spChg>
      </pc:sldChg>
      <pc:sldChg chg="add del">
        <pc:chgData name="Lori Davenport" userId="bef723cb-a3fa-40a4-b3f4-ff2ff920ab1a" providerId="ADAL" clId="{225FC24A-BEF2-4380-B367-ACFAF42DF97C}" dt="2023-05-25T13:06:46.185" v="9120" actId="2696"/>
        <pc:sldMkLst>
          <pc:docMk/>
          <pc:sldMk cId="802396254" sldId="294"/>
        </pc:sldMkLst>
      </pc:sldChg>
      <pc:sldChg chg="modSp add mod">
        <pc:chgData name="Lori Davenport" userId="bef723cb-a3fa-40a4-b3f4-ff2ff920ab1a" providerId="ADAL" clId="{225FC24A-BEF2-4380-B367-ACFAF42DF97C}" dt="2023-05-25T13:04:09.647" v="8882" actId="20577"/>
        <pc:sldMkLst>
          <pc:docMk/>
          <pc:sldMk cId="1166242537" sldId="295"/>
        </pc:sldMkLst>
        <pc:spChg chg="mod">
          <ac:chgData name="Lori Davenport" userId="bef723cb-a3fa-40a4-b3f4-ff2ff920ab1a" providerId="ADAL" clId="{225FC24A-BEF2-4380-B367-ACFAF42DF97C}" dt="2023-05-25T13:01:04.742" v="8620" actId="20577"/>
          <ac:spMkLst>
            <pc:docMk/>
            <pc:sldMk cId="1166242537" sldId="295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13:04:09.647" v="8882" actId="20577"/>
          <ac:spMkLst>
            <pc:docMk/>
            <pc:sldMk cId="1166242537" sldId="295"/>
            <ac:spMk id="3" creationId="{4C9F67EC-EA27-47A5-878A-6595BC529943}"/>
          </ac:spMkLst>
        </pc:spChg>
      </pc:sldChg>
      <pc:sldChg chg="modSp add mod">
        <pc:chgData name="Lori Davenport" userId="bef723cb-a3fa-40a4-b3f4-ff2ff920ab1a" providerId="ADAL" clId="{225FC24A-BEF2-4380-B367-ACFAF42DF97C}" dt="2023-05-25T12:40:22.134" v="8585" actId="20577"/>
        <pc:sldMkLst>
          <pc:docMk/>
          <pc:sldMk cId="156061830" sldId="296"/>
        </pc:sldMkLst>
        <pc:spChg chg="mod">
          <ac:chgData name="Lori Davenport" userId="bef723cb-a3fa-40a4-b3f4-ff2ff920ab1a" providerId="ADAL" clId="{225FC24A-BEF2-4380-B367-ACFAF42DF97C}" dt="2023-05-25T12:38:02.005" v="8569" actId="20577"/>
          <ac:spMkLst>
            <pc:docMk/>
            <pc:sldMk cId="156061830" sldId="296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12:40:22.134" v="8585" actId="20577"/>
          <ac:spMkLst>
            <pc:docMk/>
            <pc:sldMk cId="156061830" sldId="296"/>
            <ac:spMk id="3" creationId="{4C9F67EC-EA27-47A5-878A-6595BC529943}"/>
          </ac:spMkLst>
        </pc:spChg>
      </pc:sldChg>
      <pc:sldChg chg="addSp delSp new mod modClrScheme chgLayout">
        <pc:chgData name="Lori Davenport" userId="bef723cb-a3fa-40a4-b3f4-ff2ff920ab1a" providerId="ADAL" clId="{225FC24A-BEF2-4380-B367-ACFAF42DF97C}" dt="2023-05-25T12:41:46.266" v="8588" actId="22"/>
        <pc:sldMkLst>
          <pc:docMk/>
          <pc:sldMk cId="3330101535" sldId="297"/>
        </pc:sldMkLst>
        <pc:spChg chg="del">
          <ac:chgData name="Lori Davenport" userId="bef723cb-a3fa-40a4-b3f4-ff2ff920ab1a" providerId="ADAL" clId="{225FC24A-BEF2-4380-B367-ACFAF42DF97C}" dt="2023-05-25T12:41:44.198" v="8587" actId="700"/>
          <ac:spMkLst>
            <pc:docMk/>
            <pc:sldMk cId="3330101535" sldId="297"/>
            <ac:spMk id="2" creationId="{AFF72C7B-FBA4-E472-90B5-F62E7E1721F6}"/>
          </ac:spMkLst>
        </pc:spChg>
        <pc:spChg chg="del">
          <ac:chgData name="Lori Davenport" userId="bef723cb-a3fa-40a4-b3f4-ff2ff920ab1a" providerId="ADAL" clId="{225FC24A-BEF2-4380-B367-ACFAF42DF97C}" dt="2023-05-25T12:41:44.198" v="8587" actId="700"/>
          <ac:spMkLst>
            <pc:docMk/>
            <pc:sldMk cId="3330101535" sldId="297"/>
            <ac:spMk id="3" creationId="{D012B1B7-BFF3-012D-8B40-413A727B0995}"/>
          </ac:spMkLst>
        </pc:spChg>
        <pc:picChg chg="add">
          <ac:chgData name="Lori Davenport" userId="bef723cb-a3fa-40a4-b3f4-ff2ff920ab1a" providerId="ADAL" clId="{225FC24A-BEF2-4380-B367-ACFAF42DF97C}" dt="2023-05-25T12:41:46.266" v="8588" actId="22"/>
          <ac:picMkLst>
            <pc:docMk/>
            <pc:sldMk cId="3330101535" sldId="297"/>
            <ac:picMk id="5" creationId="{3E3CF89E-70E2-6F01-EEA3-B0BBCDF9E09A}"/>
          </ac:picMkLst>
        </pc:picChg>
      </pc:sldChg>
      <pc:sldChg chg="addSp modSp new mod setBg">
        <pc:chgData name="Lori Davenport" userId="bef723cb-a3fa-40a4-b3f4-ff2ff920ab1a" providerId="ADAL" clId="{225FC24A-BEF2-4380-B367-ACFAF42DF97C}" dt="2023-05-25T12:42:34.041" v="8591" actId="26606"/>
        <pc:sldMkLst>
          <pc:docMk/>
          <pc:sldMk cId="39570934" sldId="298"/>
        </pc:sldMkLst>
        <pc:picChg chg="add mod">
          <ac:chgData name="Lori Davenport" userId="bef723cb-a3fa-40a4-b3f4-ff2ff920ab1a" providerId="ADAL" clId="{225FC24A-BEF2-4380-B367-ACFAF42DF97C}" dt="2023-05-25T12:42:34.041" v="8591" actId="26606"/>
          <ac:picMkLst>
            <pc:docMk/>
            <pc:sldMk cId="39570934" sldId="298"/>
            <ac:picMk id="3" creationId="{BC9573A6-7564-F8BF-D7B3-BBA4A14EB2B2}"/>
          </ac:picMkLst>
        </pc:picChg>
      </pc:sldChg>
      <pc:sldChg chg="addSp new mod">
        <pc:chgData name="Lori Davenport" userId="bef723cb-a3fa-40a4-b3f4-ff2ff920ab1a" providerId="ADAL" clId="{225FC24A-BEF2-4380-B367-ACFAF42DF97C}" dt="2023-05-25T12:43:16.517" v="8593" actId="22"/>
        <pc:sldMkLst>
          <pc:docMk/>
          <pc:sldMk cId="3200322513" sldId="299"/>
        </pc:sldMkLst>
        <pc:picChg chg="add">
          <ac:chgData name="Lori Davenport" userId="bef723cb-a3fa-40a4-b3f4-ff2ff920ab1a" providerId="ADAL" clId="{225FC24A-BEF2-4380-B367-ACFAF42DF97C}" dt="2023-05-25T12:43:16.517" v="8593" actId="22"/>
          <ac:picMkLst>
            <pc:docMk/>
            <pc:sldMk cId="3200322513" sldId="299"/>
            <ac:picMk id="3" creationId="{EED657FC-7706-259F-5F54-090E745A80EC}"/>
          </ac:picMkLst>
        </pc:picChg>
      </pc:sldChg>
      <pc:sldChg chg="addSp delSp new mod modClrScheme chgLayout">
        <pc:chgData name="Lori Davenport" userId="bef723cb-a3fa-40a4-b3f4-ff2ff920ab1a" providerId="ADAL" clId="{225FC24A-BEF2-4380-B367-ACFAF42DF97C}" dt="2023-05-25T12:46:17.096" v="8596" actId="22"/>
        <pc:sldMkLst>
          <pc:docMk/>
          <pc:sldMk cId="1484860010" sldId="300"/>
        </pc:sldMkLst>
        <pc:spChg chg="del">
          <ac:chgData name="Lori Davenport" userId="bef723cb-a3fa-40a4-b3f4-ff2ff920ab1a" providerId="ADAL" clId="{225FC24A-BEF2-4380-B367-ACFAF42DF97C}" dt="2023-05-25T12:46:15.120" v="8595" actId="700"/>
          <ac:spMkLst>
            <pc:docMk/>
            <pc:sldMk cId="1484860010" sldId="300"/>
            <ac:spMk id="2" creationId="{E357F353-8D1B-F561-7E65-9875F4C8EADD}"/>
          </ac:spMkLst>
        </pc:spChg>
        <pc:spChg chg="del">
          <ac:chgData name="Lori Davenport" userId="bef723cb-a3fa-40a4-b3f4-ff2ff920ab1a" providerId="ADAL" clId="{225FC24A-BEF2-4380-B367-ACFAF42DF97C}" dt="2023-05-25T12:46:15.120" v="8595" actId="700"/>
          <ac:spMkLst>
            <pc:docMk/>
            <pc:sldMk cId="1484860010" sldId="300"/>
            <ac:spMk id="3" creationId="{129AB514-8101-B150-8E1D-483186FA91A1}"/>
          </ac:spMkLst>
        </pc:spChg>
        <pc:picChg chg="add">
          <ac:chgData name="Lori Davenport" userId="bef723cb-a3fa-40a4-b3f4-ff2ff920ab1a" providerId="ADAL" clId="{225FC24A-BEF2-4380-B367-ACFAF42DF97C}" dt="2023-05-25T12:46:17.096" v="8596" actId="22"/>
          <ac:picMkLst>
            <pc:docMk/>
            <pc:sldMk cId="1484860010" sldId="300"/>
            <ac:picMk id="5" creationId="{EAFFDC3E-BF5B-2C9A-5A34-E886AC42C96F}"/>
          </ac:picMkLst>
        </pc:picChg>
      </pc:sldChg>
      <pc:sldChg chg="modSp add mod">
        <pc:chgData name="Lori Davenport" userId="bef723cb-a3fa-40a4-b3f4-ff2ff920ab1a" providerId="ADAL" clId="{225FC24A-BEF2-4380-B367-ACFAF42DF97C}" dt="2023-05-25T13:05:57.598" v="9117" actId="20577"/>
        <pc:sldMkLst>
          <pc:docMk/>
          <pc:sldMk cId="2187334190" sldId="301"/>
        </pc:sldMkLst>
        <pc:spChg chg="mod">
          <ac:chgData name="Lori Davenport" userId="bef723cb-a3fa-40a4-b3f4-ff2ff920ab1a" providerId="ADAL" clId="{225FC24A-BEF2-4380-B367-ACFAF42DF97C}" dt="2023-05-25T13:04:35.442" v="8901" actId="20577"/>
          <ac:spMkLst>
            <pc:docMk/>
            <pc:sldMk cId="2187334190" sldId="301"/>
            <ac:spMk id="2" creationId="{D2A779D9-31C9-4E84-8AD2-2D0798A20458}"/>
          </ac:spMkLst>
        </pc:spChg>
        <pc:spChg chg="mod">
          <ac:chgData name="Lori Davenport" userId="bef723cb-a3fa-40a4-b3f4-ff2ff920ab1a" providerId="ADAL" clId="{225FC24A-BEF2-4380-B367-ACFAF42DF97C}" dt="2023-05-25T13:05:57.598" v="9117" actId="20577"/>
          <ac:spMkLst>
            <pc:docMk/>
            <pc:sldMk cId="2187334190" sldId="301"/>
            <ac:spMk id="3" creationId="{4C9F67EC-EA27-47A5-878A-6595BC5299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56AC6-1D19-44DD-9B4B-36C2FD1C1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9E3A0-08C3-4977-9C8C-60A47FA65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D546-FBDF-4E1D-B316-5388B267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AC333-12D9-4E7B-B801-B7655AB00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CBADC-2BCC-4988-93E8-B052A8A0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9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9B8E-89B1-46F5-9A2F-4C0D54452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9EF84-03E4-4402-A34E-DDE63615D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C5100-379A-4246-90EC-B02FEA56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744C6-566F-4CDC-BD08-11A61E58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D7DE3-D708-4C3A-BFE0-D18B930A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9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C110D-229F-40D8-AA66-928CA7FA40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15849-4CD7-4482-A4B6-376686727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44028-12D5-48DF-B1AF-7A12B7A6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DF987-E0B6-4ECE-8769-2BBF215C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3175-9B14-44A6-87CD-1BD771D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0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2D23-75A8-4113-970D-F533E69C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13F78-AAAE-47DE-9F5A-F0FD8A369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D7B03-E0DF-4980-B294-1AFEF23A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EE869-1DB8-42F1-B7FF-3BADD270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222-81EE-4344-A42B-15405A4C1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6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EE3C3-F344-44AA-9E2E-4E9F0E78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B26A1-83AA-48A5-A603-AA76FE0BB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9E9A-95B9-4FB2-91BA-57ABC035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1FD41-B0A3-481C-8E4B-4569A049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AB1D9-F0AF-4563-9FF2-5D4FE17C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A3CA-E373-41E0-80F5-EBC524116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47813-1A26-4DDE-9B76-AA5B1D5FB5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3FE8E-A73F-421A-B234-D391A1F3A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9ED52-3CA1-4BBD-96FE-DDFCBD98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40FCC-2ACC-4BD1-A812-EF95420C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F9D3A0-C05D-48C8-8249-B08ECB91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7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3CF09-5F81-4BD2-84BE-5BB4543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F9BBF-E1C4-44D7-BE50-27AB431FD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23C5A-EF23-4395-8C91-405166FA2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CBD95-8E7B-45BB-A1F8-60EAEE2A3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FA88CE-D493-4CA2-B9F7-593C20A1E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5FED1-D97B-430D-8A22-A4D61E30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209368-0C51-4F6C-9A25-24F8B018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B83D5-2210-427C-8834-4ED3C54F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547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7061F-F2E2-47DB-8B72-05F29423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E4F1EF-0E8A-4837-B893-4D1097A11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FCEB-7A49-4555-8A0E-09D29C03E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3DC56E-413F-4518-96B7-81D40F5C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9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ABD63-19C6-483A-B502-728F8926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EA2D41-E5EC-4010-B458-CB256541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1D268-FA21-46CE-A26E-C5E01897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2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365D-8FE3-4645-9920-1BF639F8D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05D9E-C7F0-44C2-9D1D-A176D9BA6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20603-2845-4872-A539-B2C467136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0F83B-1FCE-4B65-8488-1D941D976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4015B-4A47-402B-9399-C6A1434F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6F73B-5065-4FA9-9387-622FAF58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86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7A941-75FD-454A-973D-4F4A676F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DFEF69-F9E3-4FB5-A6A0-3CB7A21AC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194AE-EC22-44EB-B10A-85C7DC281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28123-3ED4-4AF7-8835-A665AF78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E5045-3BA5-4735-A450-060A348C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91CB8-CC10-4A51-B3AC-BAC1F2F1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62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E4997-F7E8-463E-A5C9-E3BC6604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DE06A-B869-4F15-BEAE-875F9E093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F04F9-BB87-41ED-A7AE-0E58FA76D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D95C-3F68-4650-9ED0-EFE7FFDF461A}" type="datetimeFigureOut">
              <a:rPr lang="en-US" smtClean="0"/>
              <a:t>5/25/2023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EDB67-F1B2-4C4A-B508-8156931E7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22C6-4906-4802-8ED0-AA4B29964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EB84B-BB40-425F-83A9-E48BB8A482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cdc.gov/coronavirus/2019-ncov/symptoms-testing/testing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cdc.gov/coronavirus/2019-ncov/your-health/if-you-were-expose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immunize.org/covid-19/?gad=1&amp;gclid=Cj0KCQjwjryjBhD0ARIsAMLvnF_T_dKc9BBc-WLiZqln3xRl_DGw0cZ1wmR2witRcaTfMV4ccsEBrSUaAuNKEALw_wcB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ihca.org/covid-19#section-5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99" y="2296475"/>
            <a:ext cx="9114802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Questions </a:t>
            </a:r>
          </a:p>
        </p:txBody>
      </p:sp>
    </p:spTree>
    <p:extLst>
      <p:ext uri="{BB962C8B-B14F-4D97-AF65-F5344CB8AC3E}">
        <p14:creationId xmlns:p14="http://schemas.microsoft.com/office/powerpoint/2010/main" val="267244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99" y="2296475"/>
            <a:ext cx="9114802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Questions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what “exactly” are we supposed to do now that the PHE has ended ?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IDOH weighed in on what exactly they want us to do with testing? </a:t>
            </a:r>
          </a:p>
        </p:txBody>
      </p:sp>
    </p:spTree>
    <p:extLst>
      <p:ext uri="{BB962C8B-B14F-4D97-AF65-F5344CB8AC3E}">
        <p14:creationId xmlns:p14="http://schemas.microsoft.com/office/powerpoint/2010/main" val="1617214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Testing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Nursing homes are required by CMS to follow accepted standards for infection prevention and control – and therefore will be subject to following CDC recommendations under infection control requirements.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strategies falls into this same standard.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2175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and testing for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PCR Tests – Gold standard – May take up to 3 days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Antigen Tests – Results in 15 to 30 minutes – Positive results are very accurate and reliable – less likely to detect virus than PCR tests, especially when symptoms are not present. A single test cannot rule out infection 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https://www.cdc.gov/coronavirus/2019-ncov/symptoms-testing/testing.html</a:t>
            </a: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0482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CDC Testing for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FDA recommends – 2 negative Antigen tests for individuals with symptoms or 3 antigen tests for those without symptoms, performed 48 hours apart. Note a single PCR test can be used to confirm an antigen test result.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6084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Times to Get Tested for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symptomatic – test immediately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only testing a single time – a PCR test is more reliable negative test result.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use an antigen test, a positive result is reliable, but a negative test is not always accurate.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antigen test is negative, take another antigen test after 48 hours or take a PCR test as soon as you can.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71683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Times to Get Tested for COVID-19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can be helpful if you are going to be around someone at higher risk. (testing 1-2 days before the event).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https://www.cdc.gov/coronavirus/2019-ncov/symptoms-testing/testing.html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1247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4E723F-5818-AD7C-6DA0-8B4129BBB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1" y="643466"/>
            <a:ext cx="1061155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5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 – TBP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Mask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treatment options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 symptoms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close contacts – take appropriate action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0434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negative result of a test = the virus was not detected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symptomatic – you might have tested before the virus was detectable.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may have another viral infection or illness that you need to get tested for.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have symptoms but were exposed to the virus that causes COVID-19, continue to take precautions.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71066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steps immediately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a mask – day 0 is the day of last exposure to someone with COVID.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1 is the first full day after exposure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precautions 10 full days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https://www.cdc.gov/coronavirus/2019-ncov/your-health/if-you-were-exposed.html</a:t>
            </a: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0333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– will the Thursday calls continue – now that PHE has ended?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Indiana Health Care Association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continue to have weekly calls for our profession. Providing current and relevant topics to keep nursing homes and assisted living facilities up-to-date with information. 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IHCA is fortunate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collaboration with experts such as IDOH, QIO –QSource, Probari, and IDOH Infection Preventionist.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728381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Exposed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– test immediately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6 – test at least 5 full days after exposure – even if symptoms do not develop.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take precautions through day 10 – wear a mask – high quality one when around others at home and in public.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develop COVID-19 up to 10 days after you are exposed.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86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Provider Vaccine Mandate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in effect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and lengthy process to end any rule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tuned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91260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99" y="2296475"/>
            <a:ext cx="9114802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PHE – Infection Control for Transmission-Based Precautions </a:t>
            </a:r>
          </a:p>
        </p:txBody>
      </p:sp>
    </p:spTree>
    <p:extLst>
      <p:ext uri="{BB962C8B-B14F-4D97-AF65-F5344CB8AC3E}">
        <p14:creationId xmlns:p14="http://schemas.microsoft.com/office/powerpoint/2010/main" val="2484526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Visitors - prior to a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s of visiting a person is on TBP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Precautions necessary when someone in on TBP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alerts to visitors regarding hand hygiene, proper cough etiquette and visiting while sick.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Policy and procedures in place regarding face coverings and masks based on recommendations from CDC, state , local health departments and facility circumstances.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2897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 you need to know or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Visitation cannot be limited – visitation is not recommended if a resident is in TBP but cannot be restricted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hygiene – use of alcohol-based hand rub preferred – use it correctly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Visitors need to understand risks of being exposed to a resident in TBP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what PPE is necessary for the precautions used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57960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Immunize.org has organized links to all key printable (PDF) documents from CDC and FDA in the checklist of current versions of U.S. COVID-19 Vaccination Guidance and clinic support tools.</a:t>
            </a:r>
          </a:p>
          <a:p>
            <a:pPr>
              <a:lnSpc>
                <a:spcPct val="150000"/>
              </a:lnSpc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https://www.immunize.org/covid-19/?gad=1&amp;gclid=Cj0KCQjwjryjBhD0ARIsAMLvnF_T_dKc9BBc-WLiZqln3xRl_DGw0cZ1wmR2witRcaTfMV4ccsEBrSUaAuNKEALw_wcB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6061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FDC3E-BF5B-2C9A-5A34-E886AC42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362" y="1433512"/>
            <a:ext cx="86772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60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3CF89E-70E2-6F01-EEA3-B0BBCDF9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57187"/>
            <a:ext cx="7715250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0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573A6-7564-F8BF-D7B3-BBA4A14E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D657FC-7706-259F-5F54-090E745A8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895" y="0"/>
            <a:ext cx="5402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2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calls are recorded, and available on demand.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Handouts are available if you miss the calls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https://www.ihca.org/covid-19#section-5/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link wording is likely to change soon, and I will let you know when it will happen.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16940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Control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Suspected or confirmed SARS-CoV-2 or other respiratory infection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Runny nose – cough- sneeze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Outbreaks and outbreak investigations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Local, state or another jurisdiction or authority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on isolation and or caring for folks on isolation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66242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condition policy and procedure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skill level and attention to detail of your staff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Outbreak or outbreak investigation 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87334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E1834A-6356-4423-87C1-0ABB224C3F8C}"/>
              </a:ext>
            </a:extLst>
          </p:cNvPr>
          <p:cNvSpPr txBox="1"/>
          <p:nvPr/>
        </p:nvSpPr>
        <p:spPr>
          <a:xfrm>
            <a:off x="1106174" y="5714705"/>
            <a:ext cx="911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22,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CDD4B-71EE-4C62-9EFB-C51201430B7C}"/>
              </a:ext>
            </a:extLst>
          </p:cNvPr>
          <p:cNvSpPr/>
          <p:nvPr/>
        </p:nvSpPr>
        <p:spPr>
          <a:xfrm>
            <a:off x="9832" y="1960103"/>
            <a:ext cx="12192000" cy="265122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47936-FA9E-4357-AEA4-BF13CD95A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870" y="1262013"/>
            <a:ext cx="10102601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42C926B-A8B2-49F2-A991-59EE25EE7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7657" y="6153549"/>
            <a:ext cx="1533833" cy="400110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IHCA.ORG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593A36-4E15-4E67-8241-730D4512F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378849" y="304341"/>
            <a:ext cx="542753" cy="72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9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599" y="2296475"/>
            <a:ext cx="9114802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Survey Documents Change for SNFs ?</a:t>
            </a:r>
          </a:p>
        </p:txBody>
      </p:sp>
    </p:spTree>
    <p:extLst>
      <p:ext uri="{BB962C8B-B14F-4D97-AF65-F5344CB8AC3E}">
        <p14:creationId xmlns:p14="http://schemas.microsoft.com/office/powerpoint/2010/main" val="4032354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were added and removed from Entrance Conference Worksheet – SNF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795244"/>
            <a:ext cx="8953037" cy="424678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 to the Entrance Conference Worksheet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provide the Medical Director’s phone 	number within one hour of entrance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Actions: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this to the survey binder in your facility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 are using the current Entrance Conference Worksheet – handout today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5684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Modified to the Entrance Conference Worksheet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provided regarding arbitration agreements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 by the end of the first day of survey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 Provide a list of residents, who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currently residing in the facility that have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entered into a binding arbitration agreement on or after 9/16/2019.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9698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Items </a:t>
            </a:r>
            <a:r>
              <a:rPr lang="en-US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removed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Entrance Conference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resident who are confirmed or are suspected cases of COVID-19.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responsible for overseeing COVID-19 vaccination effort.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mechanism(s) to inform residents, their representatives, and families of confirmed or suspected COVID-19.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 related to COVID-19 testing.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of residents and their COVID-19 vaccination status.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staff responsible for notifying all residents, representatives, and families of confirmed or suspected COVID-19 cases in the facility.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39103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to CE pathway – IPC and Immunization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COVID-19 vaccination information reduced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source control were changed to only require surveyors to ensure source control is in accordance with national standards.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Surveyors must ensure facility residents and staff were offered and educated on any potential risks of receiving the COVID-19 vaccination.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Surveyors must ensure visitors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educated of the potential risk, before visiting residents on Transmission Based Precautions (TBP).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4523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779D9-31C9-4E84-8AD2-2D0798A2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998" y="365125"/>
            <a:ext cx="9114802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Actions: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F67EC-EA27-47A5-878A-6595BC52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998" y="1690688"/>
            <a:ext cx="8953037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IPC CE Pathway – the modified one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national standards for testing and source control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what education do you provide to residents and/or staff related to risks associated with COVID-19 vaccination.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show how your facility offered COVID-19 vaccination and educated residents and staff on risks of vaccination.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show how you educate visitors on risk of visiting residents in Transmission-based precautions.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C4D49-BDDA-4DD5-AAB9-B2CA762EB1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5"/>
          <a:stretch/>
        </p:blipFill>
        <p:spPr>
          <a:xfrm>
            <a:off x="11192036" y="5888052"/>
            <a:ext cx="542753" cy="7276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9E275C-F64C-4003-A229-705BD290AD8B}"/>
              </a:ext>
            </a:extLst>
          </p:cNvPr>
          <p:cNvSpPr/>
          <p:nvPr/>
        </p:nvSpPr>
        <p:spPr>
          <a:xfrm>
            <a:off x="0" y="-1"/>
            <a:ext cx="1698989" cy="685800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50766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9ab63-1012-42e5-b69c-f47e3fe1b525">
      <Terms xmlns="http://schemas.microsoft.com/office/infopath/2007/PartnerControls"/>
    </lcf76f155ced4ddcb4097134ff3c332f>
    <TaxCatchAll xmlns="e29f7b95-5215-4d96-a4ae-06d373c690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AB25801815948A65526610EAD74C0" ma:contentTypeVersion="15" ma:contentTypeDescription="Create a new document." ma:contentTypeScope="" ma:versionID="f88d6b7a87b7ea785e09c6645b8961c0">
  <xsd:schema xmlns:xsd="http://www.w3.org/2001/XMLSchema" xmlns:xs="http://www.w3.org/2001/XMLSchema" xmlns:p="http://schemas.microsoft.com/office/2006/metadata/properties" xmlns:ns2="f209ab63-1012-42e5-b69c-f47e3fe1b525" xmlns:ns3="e29f7b95-5215-4d96-a4ae-06d373c69011" targetNamespace="http://schemas.microsoft.com/office/2006/metadata/properties" ma:root="true" ma:fieldsID="9b4e7811462c9b3917ed9a046f819495" ns2:_="" ns3:_="">
    <xsd:import namespace="f209ab63-1012-42e5-b69c-f47e3fe1b525"/>
    <xsd:import namespace="e29f7b95-5215-4d96-a4ae-06d373c690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9ab63-1012-42e5-b69c-f47e3fe1b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024036-d0aa-4d9a-8146-6b0b013c90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f7b95-5215-4d96-a4ae-06d373c6901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b5ee15-8a2a-4c98-b6db-34c4517e9a7e}" ma:internalName="TaxCatchAll" ma:showField="CatchAllData" ma:web="e29f7b95-5215-4d96-a4ae-06d373c69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762DBC-B73C-4D4B-921A-76E8380BB1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DBCEF-D4BD-454A-893E-8C710E37C11F}">
  <ds:schemaRefs>
    <ds:schemaRef ds:uri="http://schemas.microsoft.com/office/2006/metadata/properties"/>
    <ds:schemaRef ds:uri="http://schemas.microsoft.com/office/infopath/2007/PartnerControls"/>
    <ds:schemaRef ds:uri="f209ab63-1012-42e5-b69c-f47e3fe1b525"/>
    <ds:schemaRef ds:uri="e29f7b95-5215-4d96-a4ae-06d373c69011"/>
  </ds:schemaRefs>
</ds:datastoreItem>
</file>

<file path=customXml/itemProps3.xml><?xml version="1.0" encoding="utf-8"?>
<ds:datastoreItem xmlns:ds="http://schemas.openxmlformats.org/officeDocument/2006/customXml" ds:itemID="{C0FABA46-C00B-41A6-BE7C-767DF3C5A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9ab63-1012-42e5-b69c-f47e3fe1b525"/>
    <ds:schemaRef ds:uri="e29f7b95-5215-4d96-a4ae-06d373c69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1273</Words>
  <Application>Microsoft Office PowerPoint</Application>
  <PresentationFormat>Widescreen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Frequent Questions </vt:lpstr>
      <vt:lpstr>Question – will the Thursday calls continue – now that PHE has ended?</vt:lpstr>
      <vt:lpstr>PowerPoint Presentation</vt:lpstr>
      <vt:lpstr>Did Survey Documents Change for SNFs ?</vt:lpstr>
      <vt:lpstr>Items were added and removed from Entrance Conference Worksheet – SNF </vt:lpstr>
      <vt:lpstr>Items Modified to the Entrance Conference Worksheet </vt:lpstr>
      <vt:lpstr>Items removed from the Entrance Conference Worksheet</vt:lpstr>
      <vt:lpstr>Changes to CE pathway – IPC and Immunization </vt:lpstr>
      <vt:lpstr>Recommended Actions: </vt:lpstr>
      <vt:lpstr>Many Questions  Now what “exactly” are we supposed to do now that the PHE has ended ? Or  Has IDOH weighed in on what exactly they want us to do with testing? </vt:lpstr>
      <vt:lpstr>COVID-19 Testing Requirements </vt:lpstr>
      <vt:lpstr>CDC and testing for COVID-19 </vt:lpstr>
      <vt:lpstr>CDC Testing for COVID-19 </vt:lpstr>
      <vt:lpstr>Key Times to Get Tested for COVID-19 </vt:lpstr>
      <vt:lpstr>Key Times to Get Tested for COVID-19 </vt:lpstr>
      <vt:lpstr>PowerPoint Presentation</vt:lpstr>
      <vt:lpstr>Positive Test </vt:lpstr>
      <vt:lpstr>Negative Test </vt:lpstr>
      <vt:lpstr>Exposed </vt:lpstr>
      <vt:lpstr>Exposed continued </vt:lpstr>
      <vt:lpstr>COVID-19 Provider Vaccine Mandate </vt:lpstr>
      <vt:lpstr>Post PHE – Infection Control for Transmission-Based Precautions </vt:lpstr>
      <vt:lpstr>Educate Visitors - prior to a visit</vt:lpstr>
      <vt:lpstr>Thing you need to know or do</vt:lpstr>
      <vt:lpstr>Resource </vt:lpstr>
      <vt:lpstr>PowerPoint Presentation</vt:lpstr>
      <vt:lpstr>PowerPoint Presentation</vt:lpstr>
      <vt:lpstr>PowerPoint Presentation</vt:lpstr>
      <vt:lpstr>PowerPoint Presentation</vt:lpstr>
      <vt:lpstr>Source Control </vt:lpstr>
      <vt:lpstr>Monitoring 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 HERE</dc:title>
  <dc:creator>Deeksha Kapoor</dc:creator>
  <cp:lastModifiedBy>Lori Davenport</cp:lastModifiedBy>
  <cp:revision>18</cp:revision>
  <dcterms:created xsi:type="dcterms:W3CDTF">2019-05-22T13:32:59Z</dcterms:created>
  <dcterms:modified xsi:type="dcterms:W3CDTF">2023-05-25T13:10:12Z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0x010100F71AB25801815948A65526610EAD74C0</vt:lpwstr>
  </property>
  <property fmtid="{D5CDD505-2E9C-101B-9397-08002B2CF9AE}" pid="3" name="Order">
    <vt:r8>1219000</vt:r8>
  </property>
  <property fmtid="{D5CDD505-2E9C-101B-9397-08002B2CF9AE}" pid="4" name="MediaServiceImageTags">
    <vt:lpwstr/>
  </property>
</Properties>
</file>